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978C-39A6-4850-B5BF-292AEE07E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4FB0B-AB58-47B8-A4BA-918A4B13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5DA3-6392-48F4-8D8D-B8C22AAD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A1A85-A208-424E-9004-15F450D8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9462C-A6F5-4666-BB0B-A240417A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341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CC47-4851-4CE2-B52D-7975B93E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27BA3-F0E1-4775-B4B8-DAF3C46C4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C61E-16BD-4136-85CF-A1A1C99A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DCA1-A376-4FB0-9323-670C8BAA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CAFFE-9761-4772-86EF-337FE7A6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178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2DFEC-7BA3-43EB-8B4E-EDFD6D991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AD348-EFB6-4BBF-B68D-0B88D793E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6F228-1010-46F0-89FE-7401B72B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8AE7D-35EF-4870-AF8F-B00AB47C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D02D-DA6E-4EA7-822B-DBA8AD42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398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EEC0-D65C-4EA1-A4DE-A4B8D13D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93236-D46B-47C6-8CF0-6B479CDE5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82C2B-12C8-4120-85C8-5E1AE0D5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3279F-088B-4BDB-AEE6-D4808498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81D9B-0F43-4DB3-83CF-4225816E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2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77C6-85A4-4769-B678-EB882648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E83B-99F6-408F-8C6E-46FD0DBFA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05015-56B2-4B15-9C86-F695121B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8617-6C77-4B46-955C-372CBAD5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6C3D-A4CB-4CFA-B3E1-CC818AD2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987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941B-C3C9-424E-BE1F-FB4CFCC9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C62E-A3E5-4D2F-8E54-192341A61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D19B4-82DD-4DD0-8C67-798E46395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79DD-AA58-4B8F-A7C1-6FDDAC52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68F8B-A707-45DD-BA42-1B43D0B6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658D0-F261-4B99-A91B-81EA0D55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704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11F9-E0FF-44F2-A043-57D81C6F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B927B-43CA-4D00-A0EF-6084BCBA5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50C0B-AD1B-4463-BC45-DDEC76F2B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E6EC3-D616-40BC-BCC1-03D1C73D1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B3062-5CDC-4BD5-9148-8111D4B7D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60D2A-BA58-40BC-9E1D-2BE48BC8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E8B04-60E8-491C-A218-3A8CB810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CD9DF-2A14-422B-93ED-3E48CA74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038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660F-8C70-41F6-8ECD-8EBE085D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D1C7C-FC2A-4D5A-83E8-73EFE47B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E6A49-FD01-4E20-A7A1-8AE4A6BC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D1750-A21E-425D-B3DD-BCDC96D5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59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058E2-4199-418B-B0E5-C9DDB3B2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0C6CC-46C7-454E-A786-140AEB3D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717BC-6D92-4227-BBEB-9F551B99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18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8696-4FCF-48B1-90EB-EC8A0DB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0FE96-B1D5-46D1-99A9-1F37ECCFA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AF29F-4522-4C00-87E6-5CDEBB556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84A86-83B2-4079-86A8-C4F984A9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E56A7-F560-41CB-A8DF-C4869938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9F3E2-724A-4F3F-B52C-53530622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006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3413-4EFD-40CC-8DDF-5DDDE17D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611A0-1D89-4706-BE00-B3D211C25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71A6D-067F-477F-AC59-29E67D1C9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F6617-0AAC-49BF-8794-523C054F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670AA-2C57-4676-8D5C-04579848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05A09-1601-4987-96F7-084B9576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196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24510-D2A6-4D91-9106-FCE57F8D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F9670-A9F8-47A4-9C78-56E33A10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C8E1A-8C22-4B73-80C9-D797BBB4F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B708-B101-45F5-8578-12876531AD8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EC41-4B36-4EF8-AA65-A29E3A450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F3F9-1915-48B9-A8D9-A3FA4B475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5D79-21FD-4497-84C9-B195827F15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68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D0D6-69BF-4F82-BD6C-3A0237F79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97968"/>
            <a:ext cx="9144000" cy="23876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    </a:t>
            </a:r>
            <a:b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 HIỆU VÀ CHÚ GIẢI TRÊN MỘT SỐ BẢN ĐỒ THÔNG DỤNG</a:t>
            </a:r>
            <a:br>
              <a:rPr lang="en-SG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SG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434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EEBA-F27C-4FD1-8FC1-AE91023F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679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br>
              <a:rPr lang="en-SG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2.1,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a, b, c, d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(1, 2, 3, 4)?</a:t>
            </a: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F9F4F-EC70-4AB9-AD1B-FC99D7006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428" y="2015579"/>
            <a:ext cx="4257143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6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AEF5-F7FF-482F-902D-225CCEAB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9976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2.2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2.3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Cho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mỏ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mỏ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than?</a:t>
            </a: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br>
              <a:rPr lang="en-SG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0B876D-C36A-435B-93EB-85254D31A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8505" y="2584459"/>
            <a:ext cx="511498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E89C-FBA2-452E-9A71-EBCE9A60A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...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Ý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8721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1B7D-B5F0-458C-A031-1809FCA8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n-US" sz="33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3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endParaRPr lang="en-SG" sz="3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học→thể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chải→thể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3890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35BD2-CA95-4A4A-B02C-6278A3311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79" y="1246076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en-SG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2.2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2.3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(Everest),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(Mariana).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Rốc-ki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(Rocky).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2316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Bài 2               KÍ HIỆU VÀ CHÚ GIẢI TRÊN MỘT SỐ BẢN ĐỒ THÔNG DỤNG   </vt:lpstr>
      <vt:lpstr>I. Kí hiệu bản đồ và chú giải Dựa vào hình 2.1, em hãy cho biết các kí hiệu a, b, c, d tương ứng với nội dung các hình nào (1, 2, 3, 4)? </vt:lpstr>
      <vt:lpstr>Quan sát hình 2.2 và hình 2.3 em hãy: - Xác định các yếu tố sau: bảng chú giải, kí hiệu. - Cho biết kí hiệu nào thể hiện các mỏ sắt, mỏ than? - Kí hiệu nào được dùng để thể hiện ranh giới của thành phố Hà Nội và các tỉnh lân cận?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              KÍ HIỆU VÀ CHÚ GIẢI TRÊN MỘT SỐ BẢN ĐỒ THÔNG DỤNG   </dc:title>
  <dc:creator>lieen huong</dc:creator>
  <cp:lastModifiedBy>lieen huong</cp:lastModifiedBy>
  <cp:revision>3</cp:revision>
  <dcterms:created xsi:type="dcterms:W3CDTF">2022-09-05T15:37:20Z</dcterms:created>
  <dcterms:modified xsi:type="dcterms:W3CDTF">2022-09-06T13:14:01Z</dcterms:modified>
</cp:coreProperties>
</file>